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73" r:id="rId12"/>
    <p:sldId id="266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4660"/>
  </p:normalViewPr>
  <p:slideViewPr>
    <p:cSldViewPr>
      <p:cViewPr varScale="1">
        <p:scale>
          <a:sx n="81" d="100"/>
          <a:sy n="81" d="100"/>
        </p:scale>
        <p:origin x="152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C3F3B-11E6-4573-833D-9954D40E69B8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17F6F-1FEB-48BA-805C-B635AE9C2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3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AD207-BB59-4E66-B47E-5301CF7BB2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7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39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15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6F-1FEB-48BA-805C-B635AE9C2DE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15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9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18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93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642285"/>
      </p:ext>
    </p:extLst>
  </p:cSld>
  <p:clrMapOvr>
    <a:masterClrMapping/>
  </p:clrMapOvr>
  <p:transition spd="slow" advClick="0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7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1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3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91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0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9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7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7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A0FD7-5490-49D6-BC32-3FFE205528AF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5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1632"/>
            <a:ext cx="9144000" cy="1252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394" y="5660230"/>
            <a:ext cx="2234728" cy="870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128257" y="5914877"/>
            <a:ext cx="9144000" cy="7354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6" y="1258314"/>
            <a:ext cx="1348927" cy="21706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7906"/>
            <a:ext cx="9144000" cy="7100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94268"/>
            <a:ext cx="2094194" cy="10883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08"/>
            <a:ext cx="9272257" cy="4851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33400" y="414095"/>
            <a:ext cx="803313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2021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6000" b="1" spc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19443" y="1558827"/>
            <a:ext cx="76099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(T1)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121150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924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57400" y="609600"/>
            <a:ext cx="685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dưới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tương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ứng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loại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đường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?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05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590800" y="533400"/>
            <a:ext cx="9144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90800" y="3190875"/>
            <a:ext cx="9144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590800" y="2743200"/>
            <a:ext cx="9144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590800" y="4343400"/>
            <a:ext cx="9144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562600" y="5791200"/>
            <a:ext cx="914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600700" y="39624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715000" y="97155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5600700" y="1447800"/>
            <a:ext cx="8001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57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2971800" y="7620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971800" y="3176154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013364" y="3048000"/>
            <a:ext cx="568036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24055" y="5534891"/>
            <a:ext cx="685800" cy="2355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971800" y="4350327"/>
            <a:ext cx="568036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5361709" y="4097481"/>
            <a:ext cx="748146" cy="2008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424055" y="1981200"/>
            <a:ext cx="633845" cy="3532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476009" y="1091045"/>
            <a:ext cx="581891" cy="2563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" name="Picture 4" descr="Bộ hình nền &amp;quot;Hoạt hình siêu dễ thương&amp;quot; chất lượng cao cho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6" y="19050"/>
            <a:ext cx="9078314" cy="663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08234" y="701024"/>
            <a:ext cx="192713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374" y="1489283"/>
            <a:ext cx="6827625" cy="286232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4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792162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991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7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47800" y="1599743"/>
            <a:ext cx="63800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0DA37C-288F-4436-9742-1118F1224A51}"/>
              </a:ext>
            </a:extLst>
          </p:cNvPr>
          <p:cNvSpPr txBox="1"/>
          <p:nvPr/>
        </p:nvSpPr>
        <p:spPr>
          <a:xfrm>
            <a:off x="1752600" y="2362200"/>
            <a:ext cx="6229576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350483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Mời Lên Tàu Lửa Nhạc Thiếu Nhi cu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6100" y="228600"/>
            <a:ext cx="8051800" cy="5897563"/>
          </a:xfrm>
        </p:spPr>
      </p:pic>
    </p:spTree>
    <p:extLst>
      <p:ext uri="{BB962C8B-B14F-4D97-AF65-F5344CB8AC3E}">
        <p14:creationId xmlns:p14="http://schemas.microsoft.com/office/powerpoint/2010/main" val="55418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Kết quả hình ảnh cho đoàn tàu | Free art prints, Train vector, Cute rainbow  unico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phic 3">
            <a:extLst>
              <a:ext uri="{FF2B5EF4-FFF2-40B4-BE49-F238E27FC236}">
                <a16:creationId xmlns:a16="http://schemas.microsoft.com/office/drawing/2014/main" xmlns="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23077"/>
          <a:stretch/>
        </p:blipFill>
        <p:spPr>
          <a:xfrm>
            <a:off x="0" y="34637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6269" y="176291"/>
            <a:ext cx="2388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8796" y="268623"/>
            <a:ext cx="5968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269" y="5486400"/>
            <a:ext cx="6872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ý :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43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unny Teachers Cartoon image Collections by Style Merchant Pro | Bande  dessinée, Art de bande dessinée, Design de personn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1056409"/>
            <a:ext cx="29718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3068783" y="762000"/>
            <a:ext cx="5715000" cy="2753591"/>
          </a:xfrm>
          <a:prstGeom prst="wedgeRectCallout">
            <a:avLst>
              <a:gd name="adj1" fmla="val -1515"/>
              <a:gd name="adj2" fmla="val 1137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0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305800" cy="522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490790"/>
            <a:ext cx="769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lửa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ray</a:t>
            </a:r>
          </a:p>
          <a:p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799"/>
            <a:ext cx="8382000" cy="50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5515511"/>
            <a:ext cx="6705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taxi</a:t>
            </a:r>
          </a:p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taxi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09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52400"/>
            <a:ext cx="888769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5448300"/>
            <a:ext cx="807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ghe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ghe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 di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2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27" y="10167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0000" y="4717395"/>
            <a:ext cx="2133600" cy="1905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685800"/>
            <a:ext cx="4114800" cy="326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771148" y="4149398"/>
            <a:ext cx="19812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85800"/>
            <a:ext cx="389833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ight Arrow 11"/>
          <p:cNvSpPr/>
          <p:nvPr/>
        </p:nvSpPr>
        <p:spPr>
          <a:xfrm rot="18199042">
            <a:off x="4989934" y="4155148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48400" y="3927686"/>
            <a:ext cx="19812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sắt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4351538">
            <a:off x="3582620" y="4164334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5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2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27" y="10167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10000" y="4717395"/>
            <a:ext cx="2133600" cy="1905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4149398"/>
            <a:ext cx="2971800" cy="8798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18199042">
            <a:off x="4989934" y="4155148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72200" y="3974356"/>
            <a:ext cx="2514600" cy="567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4351538">
            <a:off x="3582620" y="4164334"/>
            <a:ext cx="1119776" cy="2064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1" y="685799"/>
            <a:ext cx="447538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00542"/>
            <a:ext cx="4081463" cy="281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33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247</Words>
  <Application>Microsoft Office PowerPoint</Application>
  <PresentationFormat>On-screen Show (4:3)</PresentationFormat>
  <Paragraphs>46</Paragraphs>
  <Slides>14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微软雅黑</vt:lpstr>
      <vt:lpstr>宋体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Liên hệ bản thân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84903859265</cp:lastModifiedBy>
  <cp:revision>23</cp:revision>
  <dcterms:created xsi:type="dcterms:W3CDTF">2021-11-13T07:56:27Z</dcterms:created>
  <dcterms:modified xsi:type="dcterms:W3CDTF">2021-12-05T17:17:56Z</dcterms:modified>
</cp:coreProperties>
</file>